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66" d="100"/>
          <a:sy n="66" d="100"/>
        </p:scale>
        <p:origin x="-150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1B9CD2-EB03-479C-B9ED-FEDC3976B94B}" type="datetimeFigureOut">
              <a:rPr lang="ru-RU" smtClean="0"/>
              <a:t>27.10.2019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19646F-CB1C-4F7B-91B1-8FF62093ECB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777785" cy="6912768"/>
        </p:xfrm>
        <a:graphic>
          <a:graphicData uri="http://schemas.openxmlformats.org/presentationml/2006/ole">
            <p:oleObj spid="_x0000_s1026" name="Image" r:id="rId3" imgW="44546032" imgH="31492063" progId="Photoshop.Imag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229600" cy="1143000"/>
          </a:xfrm>
        </p:spPr>
        <p:txBody>
          <a:bodyPr/>
          <a:lstStyle/>
          <a:p>
            <a:r>
              <a:rPr lang="ru-RU" b="1" dirty="0" smtClean="0"/>
              <a:t>      Спасибо </a:t>
            </a:r>
            <a:r>
              <a:rPr lang="ru-RU" b="1" dirty="0" smtClean="0"/>
              <a:t>за внимание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36296" y="5877272"/>
            <a:ext cx="1450504" cy="4473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  Для эффективного закаливания необходимо соблюдать основные принципы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28560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Постепенность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Последовательность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Систематичность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Индивидуальность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эльдорадо\Desktop\закаливание 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7414"/>
            <a:ext cx="5472608" cy="2810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Процедуры </a:t>
            </a:r>
            <a:r>
              <a:rPr lang="ru-RU" sz="3600" b="1" dirty="0" smtClean="0">
                <a:solidFill>
                  <a:srgbClr val="0070C0"/>
                </a:solidFill>
              </a:rPr>
              <a:t>закаливания противопоказаны</a:t>
            </a:r>
            <a:r>
              <a:rPr lang="ru-RU" sz="3600" b="1" dirty="0" smtClean="0">
                <a:solidFill>
                  <a:srgbClr val="0070C0"/>
                </a:solidFill>
              </a:rPr>
              <a:t>, если: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Не прошло пяти дней после перенесённой болезни или профилактической прививки</a:t>
            </a:r>
            <a:r>
              <a:rPr lang="ru-RU" dirty="0" smtClean="0">
                <a:solidFill>
                  <a:srgbClr val="FF00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Не прошло двух недель после обострения хронического заболевания;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У </a:t>
            </a:r>
            <a:r>
              <a:rPr lang="ru-RU" dirty="0" smtClean="0">
                <a:solidFill>
                  <a:srgbClr val="FF0000"/>
                </a:solidFill>
              </a:rPr>
              <a:t>ребёнка повышенная температура</a:t>
            </a:r>
            <a:r>
              <a:rPr lang="ru-RU" dirty="0" smtClean="0">
                <a:solidFill>
                  <a:srgbClr val="FF0000"/>
                </a:solidFill>
              </a:rPr>
              <a:t>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Ребёнок боится закаливания.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эльдорадо\Desktop\доктор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284984"/>
            <a:ext cx="2113747" cy="3309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</a:t>
            </a:r>
            <a:r>
              <a:rPr lang="ru-RU" b="1" dirty="0" smtClean="0">
                <a:solidFill>
                  <a:srgbClr val="0070C0"/>
                </a:solidFill>
              </a:rPr>
              <a:t>Водное закаливание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63888" y="1935480"/>
            <a:ext cx="5122912" cy="4389120"/>
          </a:xfrm>
        </p:spPr>
        <p:txBody>
          <a:bodyPr/>
          <a:lstStyle/>
          <a:p>
            <a:pPr lvl="0"/>
            <a:r>
              <a:rPr lang="ru-RU" dirty="0" smtClean="0"/>
              <a:t>обтирания;</a:t>
            </a:r>
          </a:p>
          <a:p>
            <a:pPr lvl="0"/>
            <a:r>
              <a:rPr lang="ru-RU" dirty="0" smtClean="0"/>
              <a:t>обливания;</a:t>
            </a:r>
          </a:p>
          <a:p>
            <a:pPr lvl="0"/>
            <a:r>
              <a:rPr lang="ru-RU" dirty="0" smtClean="0"/>
              <a:t>купания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полоскание горла прохладной водой, </a:t>
            </a:r>
          </a:p>
          <a:p>
            <a:r>
              <a:rPr lang="ru-RU" dirty="0" smtClean="0"/>
              <a:t>ванночки </a:t>
            </a:r>
            <a:r>
              <a:rPr lang="ru-RU" dirty="0" smtClean="0"/>
              <a:t>для ног. </a:t>
            </a:r>
            <a:endParaRPr lang="ru-RU" dirty="0"/>
          </a:p>
        </p:txBody>
      </p:sp>
      <p:pic>
        <p:nvPicPr>
          <p:cNvPr id="9" name="Picture 2" descr="C:\Users\эльдорадо\Documents\РАБОТА\Физра\презентация закаливание\Закаливание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168352" cy="4481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smtClean="0"/>
              <a:t>      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Воздушные </a:t>
            </a:r>
            <a:r>
              <a:rPr lang="ru-RU" b="1" dirty="0" smtClean="0"/>
              <a:t>процедуры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136904" cy="3456384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endParaRPr lang="ru-RU" dirty="0" smtClean="0"/>
          </a:p>
          <a:p>
            <a:pPr lvl="0"/>
            <a:r>
              <a:rPr lang="ru-RU" dirty="0" smtClean="0"/>
              <a:t>воздушные </a:t>
            </a:r>
            <a:r>
              <a:rPr lang="ru-RU" dirty="0" smtClean="0"/>
              <a:t>ванны.</a:t>
            </a:r>
          </a:p>
          <a:p>
            <a:r>
              <a:rPr lang="ru-RU" dirty="0" smtClean="0"/>
              <a:t>помещения</a:t>
            </a:r>
            <a:r>
              <a:rPr lang="ru-RU" dirty="0" smtClean="0"/>
              <a:t>, в которых находятся дети, должны быть хорошо проветриваемыми, и это тоже входит в программу закаливания.</a:t>
            </a:r>
          </a:p>
          <a:p>
            <a:pPr lvl="0"/>
            <a:r>
              <a:rPr lang="ru-RU" dirty="0" smtClean="0"/>
              <a:t>сон на открытом </a:t>
            </a:r>
            <a:r>
              <a:rPr lang="ru-RU" dirty="0" smtClean="0"/>
              <a:t>воздухе</a:t>
            </a:r>
          </a:p>
          <a:p>
            <a:pPr lvl="0"/>
            <a:r>
              <a:rPr lang="ru-RU" dirty="0" smtClean="0"/>
              <a:t>прогулки </a:t>
            </a:r>
            <a:r>
              <a:rPr lang="ru-RU" dirty="0" smtClean="0"/>
              <a:t>на свежем воздухе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в поддержании стабильной температуры воздуха в спальне и игровой (18-22°С) и относительной влажности воздуха (40-60 %), </a:t>
            </a:r>
            <a:endParaRPr lang="ru-RU" dirty="0" smtClean="0"/>
          </a:p>
          <a:p>
            <a:pPr lvl="0"/>
            <a:r>
              <a:rPr lang="ru-RU" dirty="0" smtClean="0"/>
              <a:t>проведении гимнастики при открытом окне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 descr="C:\Users\эльдорадо\Documents\РАБОТА\Физра\презентация закаливание\Закаливание 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3" y="4005064"/>
            <a:ext cx="2655349" cy="2663511"/>
          </a:xfrm>
          <a:prstGeom prst="rect">
            <a:avLst/>
          </a:prstGeom>
          <a:noFill/>
        </p:spPr>
      </p:pic>
      <p:pic>
        <p:nvPicPr>
          <p:cNvPr id="5123" name="Picture 3" descr="C:\Users\эльдорадо\Documents\РАБОТА\Физра\презентация закаливание\Закаливание 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419600"/>
            <a:ext cx="2438400" cy="2438400"/>
          </a:xfrm>
          <a:prstGeom prst="rect">
            <a:avLst/>
          </a:prstGeom>
          <a:noFill/>
        </p:spPr>
      </p:pic>
      <p:pic>
        <p:nvPicPr>
          <p:cNvPr id="5124" name="Picture 4" descr="C:\Users\эльдорадо\Documents\РАБОТА\Физра\презентация закаливание\закаливание 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430332"/>
            <a:ext cx="3261742" cy="2427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Солнечные </a:t>
            </a:r>
            <a:r>
              <a:rPr lang="ru-RU" b="1" dirty="0" smtClean="0"/>
              <a:t>процедуры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89120"/>
          </a:xfrm>
        </p:spPr>
        <p:txBody>
          <a:bodyPr/>
          <a:lstStyle/>
          <a:p>
            <a:r>
              <a:rPr lang="ru-RU" sz="2000" dirty="0" smtClean="0"/>
              <a:t>Для младших детей эффективными окажутся солнечные ванны, которые рекомендуется проводить в движении. Однако игры эти должны быть спокойного характера. Солнечные ванны детям нужно принимать:</a:t>
            </a:r>
          </a:p>
          <a:p>
            <a:pPr lvl="0"/>
            <a:r>
              <a:rPr lang="ru-RU" sz="2000" dirty="0" smtClean="0"/>
              <a:t>утром (с </a:t>
            </a:r>
            <a:r>
              <a:rPr lang="ru-RU" sz="2000" dirty="0" smtClean="0"/>
              <a:t>8 </a:t>
            </a:r>
            <a:r>
              <a:rPr lang="ru-RU" sz="2000" dirty="0" smtClean="0"/>
              <a:t>часов и </a:t>
            </a:r>
            <a:r>
              <a:rPr lang="ru-RU" sz="2000" dirty="0" smtClean="0"/>
              <a:t>до 11  </a:t>
            </a:r>
            <a:r>
              <a:rPr lang="ru-RU" sz="2000" dirty="0" smtClean="0"/>
              <a:t>часов);</a:t>
            </a:r>
          </a:p>
          <a:p>
            <a:pPr lvl="0"/>
            <a:r>
              <a:rPr lang="ru-RU" sz="2000" dirty="0" smtClean="0"/>
              <a:t>после обеденного сна (с 15 часов и до 16 часов).</a:t>
            </a:r>
          </a:p>
          <a:p>
            <a:r>
              <a:rPr lang="ru-RU" sz="2000" dirty="0" smtClean="0"/>
              <a:t>Необходимо постоянно следить за тем, чтобы не было солнечных перегревов.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C:\Users\эльдорадо\Documents\РАБОТА\Физра\презентация закаливание\закаливание 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31687"/>
            <a:ext cx="3055475" cy="2826313"/>
          </a:xfrm>
          <a:prstGeom prst="rect">
            <a:avLst/>
          </a:prstGeom>
          <a:noFill/>
        </p:spPr>
      </p:pic>
      <p:pic>
        <p:nvPicPr>
          <p:cNvPr id="8" name="Picture 3" descr="C:\Users\эльдорадо\Documents\РАБОТА\Физра\презентация закаливание\закаливание 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47981"/>
            <a:ext cx="3909814" cy="2910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dirty="0" smtClean="0"/>
              <a:t>         Хождение </a:t>
            </a:r>
            <a:r>
              <a:rPr lang="ru-RU" b="1" dirty="0" smtClean="0"/>
              <a:t>босиком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139952" y="1124744"/>
            <a:ext cx="4485184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Утром и вечером нужно ходить босиком по комнате от 15 до 30 мин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smtClean="0"/>
              <a:t>Каждый день время удлиняется на 10 мин. и доводится до 1 часа. </a:t>
            </a:r>
            <a:endParaRPr lang="ru-RU" dirty="0" smtClean="0"/>
          </a:p>
          <a:p>
            <a:r>
              <a:rPr lang="ru-RU" dirty="0" smtClean="0"/>
              <a:t>Особенно </a:t>
            </a:r>
            <a:r>
              <a:rPr lang="ru-RU" dirty="0" smtClean="0"/>
              <a:t>хорошо действует хождение босиком по твердому грунту земли или мелкому гравию</a:t>
            </a:r>
            <a:endParaRPr lang="ru-RU" dirty="0"/>
          </a:p>
        </p:txBody>
      </p:sp>
      <p:pic>
        <p:nvPicPr>
          <p:cNvPr id="8196" name="Picture 4" descr="C:\Users\эльдорадо\Desktop\закаливание 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117826" cy="3483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«Рижский метод закаливания». </a:t>
            </a:r>
            <a:endParaRPr lang="ru-RU" b="1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88843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используют </a:t>
            </a:r>
            <a:r>
              <a:rPr lang="ru-RU" dirty="0" smtClean="0"/>
              <a:t>три вида дорожек из грубой ткани </a:t>
            </a:r>
            <a:r>
              <a:rPr lang="ru-RU" dirty="0" smtClean="0"/>
              <a:t>           (</a:t>
            </a:r>
            <a:r>
              <a:rPr lang="ru-RU" dirty="0" smtClean="0"/>
              <a:t>мешковина, </a:t>
            </a:r>
            <a:r>
              <a:rPr lang="ru-RU" dirty="0" err="1" smtClean="0"/>
              <a:t>ковролин</a:t>
            </a:r>
            <a:r>
              <a:rPr lang="ru-RU" dirty="0" smtClean="0"/>
              <a:t>, дерюга</a:t>
            </a:r>
            <a:r>
              <a:rPr lang="ru-RU" dirty="0" smtClean="0"/>
              <a:t>).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Одну дорожку смачивают в 10% растворе морской соли (1 кг соли растворить в ведре воды).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Вторую </a:t>
            </a:r>
            <a:r>
              <a:rPr lang="ru-RU" dirty="0" smtClean="0"/>
              <a:t>дорожку смочить в обычной воде,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Третью </a:t>
            </a:r>
            <a:r>
              <a:rPr lang="ru-RU" dirty="0" smtClean="0"/>
              <a:t>оставить сухой.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Расстелить </a:t>
            </a:r>
            <a:r>
              <a:rPr lang="ru-RU" dirty="0" smtClean="0"/>
              <a:t>подготовленные дорожки в следующей последовательности: соленая, мокрая, сухая.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91264" cy="137041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         Ступенчатое </a:t>
            </a:r>
            <a:r>
              <a:rPr lang="ru-RU" sz="3200" b="1" dirty="0" smtClean="0"/>
              <a:t>закаливание, в каждой возрастной группе, имеющий свой вид закаливающих процедур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Ясельная группа</a:t>
            </a:r>
            <a:r>
              <a:rPr lang="ru-RU" dirty="0" smtClean="0"/>
              <a:t>: постепенное обучение полосканию рта, элементам обширного умывания по мере прохождения адаптационного периода, ходьба босиком, воздушные ванны после сна, ходьба по мокрым дорожкам, солнечные и воздушные ванны, купание в бассейне по схеме, предложенной врачом.</a:t>
            </a:r>
          </a:p>
          <a:p>
            <a:r>
              <a:rPr lang="ru-RU" b="1" dirty="0" smtClean="0"/>
              <a:t>Вторая младшая группа:</a:t>
            </a:r>
            <a:r>
              <a:rPr lang="ru-RU" dirty="0" smtClean="0"/>
              <a:t> влажное обтирание после утренней гимнастики, ходьба по мокрым дорожкам во время гимнастики после сна, обучение  элементам обширного умывания.</a:t>
            </a:r>
          </a:p>
          <a:p>
            <a:r>
              <a:rPr lang="ru-RU" b="1" dirty="0" smtClean="0"/>
              <a:t>Средняя группа</a:t>
            </a:r>
            <a:r>
              <a:rPr lang="ru-RU" dirty="0" smtClean="0"/>
              <a:t>: сухое растирание после утренней гимнастики, игры на мокрых дорожках во время гимнастики, обширное умывание, контрастное водное обливание стоп.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</TotalTime>
  <Words>323</Words>
  <Application>Microsoft Office PowerPoint</Application>
  <PresentationFormat>Экран (4:3)</PresentationFormat>
  <Paragraphs>44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Поток</vt:lpstr>
      <vt:lpstr>Adobe Photoshop Image</vt:lpstr>
      <vt:lpstr>Слайд 1</vt:lpstr>
      <vt:lpstr>  Для эффективного закаливания необходимо соблюдать основные принципы</vt:lpstr>
      <vt:lpstr>Процедуры закаливания противопоказаны, если: </vt:lpstr>
      <vt:lpstr>                Водное закаливание</vt:lpstr>
      <vt:lpstr>                          Воздушные процедуры </vt:lpstr>
      <vt:lpstr>        Солнечные процедуры </vt:lpstr>
      <vt:lpstr>         Хождение босиком.</vt:lpstr>
      <vt:lpstr>«Рижский метод закаливания». </vt:lpstr>
      <vt:lpstr>         Ступенчатое закаливание, в каждой возрастной группе, имеющий свой вид закаливающих процедур</vt:lpstr>
      <vt:lpstr>      Спасибо за внимание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1</cp:revision>
  <dcterms:created xsi:type="dcterms:W3CDTF">2019-10-27T15:35:53Z</dcterms:created>
  <dcterms:modified xsi:type="dcterms:W3CDTF">2019-10-27T16:59:06Z</dcterms:modified>
</cp:coreProperties>
</file>